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hvMmBpuPMAhWHCJoKHf5WCFcQjRwIBw&amp;url=http://alfaday.net/clipart/png-psd-on-transparent-background/306197-babochki-yarkie-babochki-skazochnye-babochki-klipart-v-formate-png.html&amp;psig=AFQjCNF_caK8NqowZKXTGIZtfrw0Lw4RFQ&amp;ust=146364954535057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851648" cy="255746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Викторина по теме: «Насекомые» 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для учащихся 8 класса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7854696" cy="1752600"/>
          </a:xfrm>
        </p:spPr>
        <p:txBody>
          <a:bodyPr/>
          <a:lstStyle/>
          <a:p>
            <a:r>
              <a:rPr lang="ru-RU" dirty="0" smtClean="0"/>
              <a:t>Выполнила: Кузнецова Н.Ю.</a:t>
            </a:r>
          </a:p>
          <a:p>
            <a:r>
              <a:rPr lang="ru-RU" dirty="0" smtClean="0"/>
              <a:t>ГБ(С)КОУ школа-интернат № З</a:t>
            </a:r>
          </a:p>
          <a:p>
            <a:r>
              <a:rPr lang="ru-RU" dirty="0" smtClean="0"/>
              <a:t>Тольятти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dirty="0" smtClean="0"/>
              <a:t> год</a:t>
            </a:r>
            <a:endParaRPr lang="ru-RU" dirty="0"/>
          </a:p>
        </p:txBody>
      </p:sp>
      <p:pic>
        <p:nvPicPr>
          <p:cNvPr id="1027" name="Picture 3" descr="C:\Users\pc\Desktop\Администратор\Старый комп\Мои документы\наташа\анимация\Животные\Бабочки\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57224" y="642918"/>
            <a:ext cx="1571636" cy="1796155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ой мир"/>
          <p:cNvPicPr>
            <a:picLocks noChangeAspect="1" noChangeArrowheads="1"/>
          </p:cNvPicPr>
          <p:nvPr/>
        </p:nvPicPr>
        <p:blipFill>
          <a:blip r:embed="rId2"/>
          <a:srcRect t="37540"/>
          <a:stretch>
            <a:fillRect/>
          </a:stretch>
        </p:blipFill>
        <p:spPr bwMode="auto">
          <a:xfrm>
            <a:off x="1643042" y="2000240"/>
            <a:ext cx="5335495" cy="4000528"/>
          </a:xfrm>
          <a:prstGeom prst="rect">
            <a:avLst/>
          </a:prstGeom>
          <a:solidFill>
            <a:schemeClr val="folHlink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/>
          <p:cNvSpPr txBox="1"/>
          <p:nvPr/>
        </p:nvSpPr>
        <p:spPr>
          <a:xfrm>
            <a:off x="2714612" y="3786190"/>
            <a:ext cx="280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МОЛОДЕЦ!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000504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Колорадский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1000108"/>
            <a:ext cx="8106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Личинки и жуки этого насекомого поедают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 листья картофеля</a:t>
            </a:r>
          </a:p>
        </p:txBody>
      </p:sp>
      <p:sp>
        <p:nvSpPr>
          <p:cNvPr id="8" name="Выноска-облако 7"/>
          <p:cNvSpPr/>
          <p:nvPr/>
        </p:nvSpPr>
        <p:spPr>
          <a:xfrm rot="376567">
            <a:off x="2357422" y="214290"/>
            <a:ext cx="3500462" cy="857256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Нажимай на правильный ответ!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7929586" y="6000768"/>
            <a:ext cx="1000132" cy="571504"/>
          </a:xfrm>
          <a:prstGeom prst="actionButtonBeginning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>
            <a:off x="214282" y="214290"/>
            <a:ext cx="1225751" cy="116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571744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en-US" dirty="0" smtClean="0"/>
              <a:t>http://www.google.com/babochki-yarkie-babochki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1428736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                </a:t>
            </a:r>
            <a:r>
              <a:rPr lang="ru-RU" sz="2400" b="1" dirty="0" err="1" smtClean="0"/>
              <a:t>Интернет-источники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Оля.F13D226DB50A4BC\Мои документы\Downloads\1355930413field-photo-142.jpg"/>
          <p:cNvPicPr>
            <a:picLocks noChangeAspect="1" noChangeArrowheads="1"/>
          </p:cNvPicPr>
          <p:nvPr/>
        </p:nvPicPr>
        <p:blipFill>
          <a:blip r:embed="rId2" cstate="print"/>
          <a:srcRect l="5880"/>
          <a:stretch>
            <a:fillRect/>
          </a:stretch>
        </p:blipFill>
        <p:spPr bwMode="auto">
          <a:xfrm>
            <a:off x="0" y="-1"/>
            <a:ext cx="9144000" cy="6868305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3428992" y="428604"/>
            <a:ext cx="5429288" cy="2714644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Привет! Давай проверим твои знания про насекомых! Если ответишь правильно на все вопросы, то откроется наша любимая полянка, где живут разные насекомые. Удачи!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>
            <a:off x="642910" y="2693188"/>
            <a:ext cx="2428892" cy="2307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36 -0.51433 C -0.15278 -0.50901 -0.11302 -0.50369 -0.08629 -0.48566 C -0.05955 -0.46762 -0.03733 -0.43339 -0.03247 -0.40564 C -0.02761 -0.37789 -0.04011 -0.3499 -0.05695 -0.31961 C -0.07379 -0.28931 -0.12917 -0.25508 -0.13386 -0.2234 C -0.13854 -0.19171 -0.10834 -0.14962 -0.08472 -0.12904 C -0.06111 -0.10846 -0.00642 -0.12187 0.00765 -0.10036 C 0.02171 -0.07886 0.01077 -0.03954 7.5E-6 5.05088E-6 " pathEditMode="relative" ptsTypes="aaaaaaaA">
                                      <p:cBhvr>
                                        <p:cTn id="11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ой мир"/>
          <p:cNvPicPr>
            <a:picLocks noChangeAspect="1" noChangeArrowheads="1"/>
          </p:cNvPicPr>
          <p:nvPr/>
        </p:nvPicPr>
        <p:blipFill>
          <a:blip r:embed="rId2"/>
          <a:srcRect t="37540"/>
          <a:stretch>
            <a:fillRect/>
          </a:stretch>
        </p:blipFill>
        <p:spPr bwMode="auto">
          <a:xfrm>
            <a:off x="1643042" y="2000240"/>
            <a:ext cx="5335495" cy="4000528"/>
          </a:xfrm>
          <a:prstGeom prst="rect">
            <a:avLst/>
          </a:prstGeom>
          <a:solidFill>
            <a:schemeClr val="folHlink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/>
          <p:cNvSpPr txBox="1"/>
          <p:nvPr/>
        </p:nvSpPr>
        <p:spPr>
          <a:xfrm>
            <a:off x="2714612" y="3786190"/>
            <a:ext cx="280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МОЛОДЕЦ!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000240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Бабочка-капустница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000240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Яблонная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плодожорка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000372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Медоносная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пчела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3000372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Майский 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000504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Колорадский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000636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Муравьи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000636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Тутовый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шелкопряд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4000504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Комнатная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муха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1214422"/>
            <a:ext cx="810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Гусеницы этой бабочки поедают капустные листья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Выноска-облако 20"/>
          <p:cNvSpPr/>
          <p:nvPr/>
        </p:nvSpPr>
        <p:spPr>
          <a:xfrm rot="403390">
            <a:off x="2428860" y="285728"/>
            <a:ext cx="3357586" cy="857256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380389">
            <a:off x="2428860" y="428604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Нажимай на правильный ответ!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>
            <a:off x="642910" y="142852"/>
            <a:ext cx="1225751" cy="116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ой мир"/>
          <p:cNvPicPr>
            <a:picLocks noChangeAspect="1" noChangeArrowheads="1"/>
          </p:cNvPicPr>
          <p:nvPr/>
        </p:nvPicPr>
        <p:blipFill>
          <a:blip r:embed="rId2"/>
          <a:srcRect t="37540"/>
          <a:stretch>
            <a:fillRect/>
          </a:stretch>
        </p:blipFill>
        <p:spPr bwMode="auto">
          <a:xfrm>
            <a:off x="1643042" y="2000240"/>
            <a:ext cx="5335495" cy="4000528"/>
          </a:xfrm>
          <a:prstGeom prst="rect">
            <a:avLst/>
          </a:prstGeom>
          <a:solidFill>
            <a:schemeClr val="folHlink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/>
          <p:cNvSpPr txBox="1"/>
          <p:nvPr/>
        </p:nvSpPr>
        <p:spPr>
          <a:xfrm>
            <a:off x="2714612" y="3786190"/>
            <a:ext cx="280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МОЛОДЕЦ!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000240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Яблонная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плодожорка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000372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Медоносная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пчела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3000372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Майский 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000504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Колорадский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5000636"/>
            <a:ext cx="278608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Муравьи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000636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Тутовый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шелкопряд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4000504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Комнатная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муха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1000108"/>
            <a:ext cx="8106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Это насекомое имеет две пары крыльев: верхняя пара  кожистая, нижняя перепончатая</a:t>
            </a:r>
          </a:p>
        </p:txBody>
      </p:sp>
      <p:sp>
        <p:nvSpPr>
          <p:cNvPr id="20" name="Выноска-облако 19"/>
          <p:cNvSpPr/>
          <p:nvPr/>
        </p:nvSpPr>
        <p:spPr>
          <a:xfrm rot="302359">
            <a:off x="2459585" y="155724"/>
            <a:ext cx="3583408" cy="857256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Нажимай на правильный ответ!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715272" y="5929330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 rot="2649850">
            <a:off x="803892" y="-23345"/>
            <a:ext cx="1225751" cy="116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ой мир"/>
          <p:cNvPicPr>
            <a:picLocks noChangeAspect="1" noChangeArrowheads="1"/>
          </p:cNvPicPr>
          <p:nvPr/>
        </p:nvPicPr>
        <p:blipFill>
          <a:blip r:embed="rId2"/>
          <a:srcRect t="37540"/>
          <a:stretch>
            <a:fillRect/>
          </a:stretch>
        </p:blipFill>
        <p:spPr bwMode="auto">
          <a:xfrm>
            <a:off x="1643042" y="2000240"/>
            <a:ext cx="5335495" cy="4000528"/>
          </a:xfrm>
          <a:prstGeom prst="rect">
            <a:avLst/>
          </a:prstGeom>
          <a:solidFill>
            <a:schemeClr val="folHlink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/>
          <p:cNvSpPr txBox="1"/>
          <p:nvPr/>
        </p:nvSpPr>
        <p:spPr>
          <a:xfrm>
            <a:off x="2714612" y="3786190"/>
            <a:ext cx="280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МОЛОДЕЦ!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000240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Яблонная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плодожорка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000372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Медоносная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пчела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000504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Колорадский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000636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Муравьи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000636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Тутовый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шелкопряд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4000504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Комнатная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муха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1357298"/>
            <a:ext cx="810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Этих насекомых называют санитарами леса</a:t>
            </a:r>
          </a:p>
        </p:txBody>
      </p:sp>
      <p:sp>
        <p:nvSpPr>
          <p:cNvPr id="20" name="Выноска-облако 19"/>
          <p:cNvSpPr/>
          <p:nvPr/>
        </p:nvSpPr>
        <p:spPr>
          <a:xfrm>
            <a:off x="2428860" y="142852"/>
            <a:ext cx="3500462" cy="857256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Нажимай на правильный ответ!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>
            <a:off x="928662" y="285728"/>
            <a:ext cx="1225751" cy="116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ой мир"/>
          <p:cNvPicPr>
            <a:picLocks noChangeAspect="1" noChangeArrowheads="1"/>
          </p:cNvPicPr>
          <p:nvPr/>
        </p:nvPicPr>
        <p:blipFill>
          <a:blip r:embed="rId2"/>
          <a:srcRect t="37540"/>
          <a:stretch>
            <a:fillRect/>
          </a:stretch>
        </p:blipFill>
        <p:spPr bwMode="auto">
          <a:xfrm>
            <a:off x="1643042" y="2000240"/>
            <a:ext cx="5335495" cy="4000528"/>
          </a:xfrm>
          <a:prstGeom prst="rect">
            <a:avLst/>
          </a:prstGeom>
          <a:solidFill>
            <a:schemeClr val="folHlink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/>
          <p:cNvSpPr txBox="1"/>
          <p:nvPr/>
        </p:nvSpPr>
        <p:spPr>
          <a:xfrm>
            <a:off x="2714612" y="3786190"/>
            <a:ext cx="280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МОЛОДЕЦ!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000240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Яблонная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плодожорка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000372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Медоносная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пчела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000504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Колорадский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000636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Тутовый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шелкопряд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4000504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Комнатная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муха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1071546"/>
            <a:ext cx="8106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Эти насекомые собирают нектар и пыльцу, перерабатывают в мед, наполняют соты.</a:t>
            </a:r>
          </a:p>
        </p:txBody>
      </p:sp>
      <p:sp>
        <p:nvSpPr>
          <p:cNvPr id="18" name="Выноска-облако 17"/>
          <p:cNvSpPr/>
          <p:nvPr/>
        </p:nvSpPr>
        <p:spPr>
          <a:xfrm>
            <a:off x="2428860" y="0"/>
            <a:ext cx="3500462" cy="857256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Нажимай на правильный ответ!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15272" y="6000768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 rot="3500956">
            <a:off x="347200" y="30669"/>
            <a:ext cx="1225751" cy="116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ой мир"/>
          <p:cNvPicPr>
            <a:picLocks noChangeAspect="1" noChangeArrowheads="1"/>
          </p:cNvPicPr>
          <p:nvPr/>
        </p:nvPicPr>
        <p:blipFill>
          <a:blip r:embed="rId2"/>
          <a:srcRect t="37540"/>
          <a:stretch>
            <a:fillRect/>
          </a:stretch>
        </p:blipFill>
        <p:spPr bwMode="auto">
          <a:xfrm>
            <a:off x="1643042" y="2000240"/>
            <a:ext cx="5335495" cy="4000528"/>
          </a:xfrm>
          <a:prstGeom prst="rect">
            <a:avLst/>
          </a:prstGeom>
          <a:solidFill>
            <a:schemeClr val="folHlink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/>
          <p:cNvSpPr txBox="1"/>
          <p:nvPr/>
        </p:nvSpPr>
        <p:spPr>
          <a:xfrm>
            <a:off x="2714612" y="3786190"/>
            <a:ext cx="280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МОЛОДЕЦ!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000240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Яблонная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плодожорка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000504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Колорадский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000636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Тутовый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шелкопряд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4000504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Комнатная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муха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1071546"/>
            <a:ext cx="8106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Из нитей кокона этого насекомого ткут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шелковую ткань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2428860" y="0"/>
            <a:ext cx="3571900" cy="857256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Нажимай на правильный ответ!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 rot="3799862">
            <a:off x="396776" y="226769"/>
            <a:ext cx="1225751" cy="116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ой мир"/>
          <p:cNvPicPr>
            <a:picLocks noChangeAspect="1" noChangeArrowheads="1"/>
          </p:cNvPicPr>
          <p:nvPr/>
        </p:nvPicPr>
        <p:blipFill>
          <a:blip r:embed="rId2"/>
          <a:srcRect t="37540"/>
          <a:stretch>
            <a:fillRect/>
          </a:stretch>
        </p:blipFill>
        <p:spPr bwMode="auto">
          <a:xfrm>
            <a:off x="1643042" y="2000240"/>
            <a:ext cx="5335495" cy="4000528"/>
          </a:xfrm>
          <a:prstGeom prst="rect">
            <a:avLst/>
          </a:prstGeom>
          <a:solidFill>
            <a:schemeClr val="folHlink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/>
          <p:cNvSpPr txBox="1"/>
          <p:nvPr/>
        </p:nvSpPr>
        <p:spPr>
          <a:xfrm>
            <a:off x="2714612" y="3786190"/>
            <a:ext cx="280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МОЛОДЕЦ!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000240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Яблонная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плодожорка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000504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Колорадский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4000504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Комнатная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муха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1071546"/>
            <a:ext cx="8106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Маскировочная окраска этого насекомого под цвет коры яблони и груши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2428860" y="0"/>
            <a:ext cx="3500462" cy="857256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Нажимай на правильный ответ!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 rot="3006298">
            <a:off x="584071" y="-24363"/>
            <a:ext cx="1225751" cy="116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ой мир"/>
          <p:cNvPicPr>
            <a:picLocks noChangeAspect="1" noChangeArrowheads="1"/>
          </p:cNvPicPr>
          <p:nvPr/>
        </p:nvPicPr>
        <p:blipFill>
          <a:blip r:embed="rId2"/>
          <a:srcRect t="37540"/>
          <a:stretch>
            <a:fillRect/>
          </a:stretch>
        </p:blipFill>
        <p:spPr bwMode="auto">
          <a:xfrm>
            <a:off x="1643042" y="2000240"/>
            <a:ext cx="5335495" cy="4000528"/>
          </a:xfrm>
          <a:prstGeom prst="rect">
            <a:avLst/>
          </a:prstGeom>
          <a:solidFill>
            <a:schemeClr val="folHlink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/>
          <p:cNvSpPr txBox="1"/>
          <p:nvPr/>
        </p:nvSpPr>
        <p:spPr>
          <a:xfrm>
            <a:off x="2714612" y="3786190"/>
            <a:ext cx="280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МОЛОДЕЦ!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000504"/>
            <a:ext cx="2643206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Колорадский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жук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4000504"/>
            <a:ext cx="2714644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Комнатная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муха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1071546"/>
            <a:ext cx="8106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Эти насекомые переносят возбудителей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 заразных болезней</a:t>
            </a:r>
          </a:p>
        </p:txBody>
      </p:sp>
      <p:sp>
        <p:nvSpPr>
          <p:cNvPr id="9" name="Выноска-облако 8"/>
          <p:cNvSpPr/>
          <p:nvPr/>
        </p:nvSpPr>
        <p:spPr>
          <a:xfrm rot="395483">
            <a:off x="2680806" y="198072"/>
            <a:ext cx="3500462" cy="857256"/>
          </a:xfrm>
          <a:prstGeom prst="cloudCallout">
            <a:avLst>
              <a:gd name="adj1" fmla="val -60841"/>
              <a:gd name="adj2" fmla="val 682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Нажимай на правильный ответ!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928694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alfaday.net/uploads/posts/2013-03/1362124259_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762" b="9524"/>
          <a:stretch>
            <a:fillRect/>
          </a:stretch>
        </p:blipFill>
        <p:spPr bwMode="auto">
          <a:xfrm>
            <a:off x="714348" y="0"/>
            <a:ext cx="1225751" cy="116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246</Words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Викторина по теме: «Насекомые»  для учащихся 8 класса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Викторина по теме: «Насекомые»  для учащихся 8 класса  </dc:title>
  <dc:creator>pc</dc:creator>
  <cp:lastModifiedBy>pc</cp:lastModifiedBy>
  <cp:revision>26</cp:revision>
  <dcterms:created xsi:type="dcterms:W3CDTF">2015-10-11T08:12:11Z</dcterms:created>
  <dcterms:modified xsi:type="dcterms:W3CDTF">2016-05-19T05:59:43Z</dcterms:modified>
</cp:coreProperties>
</file>