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44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5854" y="124691"/>
            <a:ext cx="8116626" cy="1432101"/>
          </a:xfrm>
        </p:spPr>
        <p:txBody>
          <a:bodyPr/>
          <a:lstStyle/>
          <a:p>
            <a:r>
              <a:rPr lang="ru-RU" dirty="0" smtClean="0"/>
              <a:t>Африка . Природные зоны.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5301208"/>
            <a:ext cx="4499992" cy="144016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Презентация по географии для учащихся с ОВЗ  8 класса ГБОУ школа-интернат № 3 г. Тольятти</a:t>
            </a:r>
          </a:p>
          <a:p>
            <a:r>
              <a:rPr lang="ru-RU" dirty="0" smtClean="0"/>
              <a:t>Учитель: </a:t>
            </a:r>
            <a:r>
              <a:rPr lang="ru-RU" dirty="0" err="1" smtClean="0"/>
              <a:t>Ивойлова</a:t>
            </a:r>
            <a:r>
              <a:rPr lang="ru-RU" dirty="0" smtClean="0"/>
              <a:t> В.В.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045950" cy="446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70" y="1052736"/>
            <a:ext cx="4496539" cy="3565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5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9"/>
    </mc:Choice>
    <mc:Fallback xmlns="">
      <p:transition spd="slow" advTm="18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Самые многочисленные животные саванн – антилопы. Они питаются в основном травой и листьями.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7363"/>
            <a:ext cx="3810001" cy="2709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3" y="1126313"/>
            <a:ext cx="3974076" cy="2646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7" y="4149080"/>
            <a:ext cx="3639616" cy="2484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4" y="3891412"/>
            <a:ext cx="4123652" cy="27592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6" y="3356992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Антилопа-гну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6381328"/>
            <a:ext cx="2362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Антилопа- канна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638132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Антилопа-газель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0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2"/>
    </mc:Choice>
    <mc:Fallback xmlns="">
      <p:transition spd="slow" advTm="3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Рядом с антилопами пасутся африканские полосатые лошадки – зебры. В густой траве ищут пищу бородавочники – африканские дикие свиньи.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7" y="1943218"/>
            <a:ext cx="5655987" cy="42419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31" y="2828216"/>
            <a:ext cx="4513603" cy="335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7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5"/>
    </mc:Choice>
    <mc:Fallback xmlns="">
      <p:transition spd="slow" advTm="2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651"/>
            <a:ext cx="6666149" cy="37497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251520" y="204609"/>
            <a:ext cx="86683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 из самых грозных животных саванны – </a:t>
            </a:r>
            <a:r>
              <a:rPr lang="ru-RU" sz="2400" b="1" i="1" dirty="0" smtClean="0"/>
              <a:t>носорог. </a:t>
            </a:r>
            <a:r>
              <a:rPr lang="ru-RU" sz="2400" dirty="0" smtClean="0"/>
              <a:t>Назвали это животное так из-за рога, который находится у него на носу. Это крупное животное. Днём носороги спят, а вечером пасутся. Они отличаются хорошим слухом, и обонянием и плохим зрением.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75" y="3501008"/>
            <a:ext cx="3768320" cy="324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7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4"/>
    </mc:Choice>
    <mc:Fallback xmlns="">
      <p:transition spd="slow" advTm="2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реках и озёрах много крокодилов и бегемотов</a:t>
            </a:r>
            <a:r>
              <a:rPr lang="ru-RU" sz="2000" dirty="0" smtClean="0"/>
              <a:t>. </a:t>
            </a:r>
            <a:r>
              <a:rPr lang="ru-RU" sz="2400" dirty="0" smtClean="0"/>
              <a:t>В саваннах много хищников: львов, гиен, леопардов, гепардов.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5713"/>
            <a:ext cx="4104456" cy="3042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85147"/>
            <a:ext cx="3923928" cy="3062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26136"/>
            <a:ext cx="3672407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28936"/>
            <a:ext cx="3744416" cy="2711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6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6"/>
    </mc:Choice>
    <mc:Fallback xmlns="">
      <p:transition spd="slow" advTm="2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7219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Самое быстрое животное в мире – гепард. Преследуя добычу, он может бежать со скоростью 120 км/ч. в переводе «гепард» означает «собака-кошка». Морда у гепарда похожа на кошачью, однако он не ревёт как тигр или лев, а только тявкает.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40"/>
            <a:ext cx="3735804" cy="2472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24285"/>
            <a:ext cx="3472052" cy="2333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1" y="1906598"/>
            <a:ext cx="3995936" cy="249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5820" y="4221088"/>
            <a:ext cx="1568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Леопард 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422108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Гепард 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2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8"/>
    </mc:Choice>
    <mc:Fallback xmlns="">
      <p:transition spd="slow" advTm="2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1443"/>
            <a:ext cx="4966234" cy="33108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5472608" cy="980728"/>
          </a:xfrm>
        </p:spPr>
        <p:txBody>
          <a:bodyPr>
            <a:normAutofit/>
          </a:bodyPr>
          <a:lstStyle/>
          <a:p>
            <a:r>
              <a:rPr lang="ru-RU" sz="44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Птицы саванн</a:t>
            </a:r>
            <a:endParaRPr lang="ru-RU" sz="44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6228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Африканские саванны богаты птицами. Здесь встречается страус, птица-секретарь, марабу. Только в саванне живёт самая крупная в мире птица – африканский страус. Страус не умеет летать, но очень быстро бегает. Птица-секретарь хорошо бегает, но плохо летает.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23" y="137687"/>
            <a:ext cx="2664296" cy="3520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54" y="3845809"/>
            <a:ext cx="3926246" cy="2942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8264" y="6021289"/>
            <a:ext cx="219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Птица-секретарь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3356992"/>
            <a:ext cx="129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Марабу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643678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Страусы 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0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1"/>
    </mc:Choice>
    <mc:Fallback xmlns="">
      <p:transition spd="slow" advTm="2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332657"/>
            <a:ext cx="8640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саванне встречаются и другие птицы: цесарки, горлицы, жаворонки, блестящие скворцы.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" y="1340768"/>
            <a:ext cx="4386064" cy="2922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41" y="3850495"/>
            <a:ext cx="3806405" cy="2835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8" y="4475183"/>
            <a:ext cx="3528682" cy="2221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72" y="1163654"/>
            <a:ext cx="4335962" cy="2438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4005064"/>
            <a:ext cx="140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Цесарки 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314096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Горлица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6381328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Блестящий скворец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616530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Жаворонок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8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0"/>
    </mc:Choice>
    <mc:Fallback xmlns="">
      <p:transition spd="slow" advTm="2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8" r="100000">
                        <a14:foregroundMark x1="45938" y1="56667" x2="1667" y2="55139"/>
                        <a14:foregroundMark x1="1250" y1="44028" x2="833" y2="1250"/>
                        <a14:foregroundMark x1="10000" y1="1389" x2="54167" y2="2917"/>
                        <a14:foregroundMark x1="729" y1="56389" x2="208" y2="97083"/>
                        <a14:foregroundMark x1="10104" y1="94444" x2="29688" y2="93472"/>
                        <a14:foregroundMark x1="31042" y1="92361" x2="31042" y2="92361"/>
                        <a14:foregroundMark x1="31354" y1="92361" x2="31354" y2="92361"/>
                        <a14:foregroundMark x1="31875" y1="92361" x2="38333" y2="93889"/>
                        <a14:foregroundMark x1="40833" y1="93750" x2="42083" y2="93889"/>
                        <a14:foregroundMark x1="43438" y1="93889" x2="44271" y2="93056"/>
                        <a14:foregroundMark x1="44271" y1="93056" x2="44271" y2="93056"/>
                        <a14:foregroundMark x1="88542" y1="48472" x2="99896" y2="48194"/>
                        <a14:foregroundMark x1="56354" y1="47500" x2="78438" y2="47500"/>
                        <a14:foregroundMark x1="86146" y1="47778" x2="87813" y2="47500"/>
                        <a14:foregroundMark x1="81667" y1="48611" x2="80521" y2="47500"/>
                        <a14:foregroundMark x1="82188" y1="47778" x2="83854" y2="4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64421" cy="62733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404664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саванне обитают необычные насекомые – термиты, похожие на крупных муравьёв. Они строят высокие сооружения – термитники. 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49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5"/>
    </mc:Choice>
    <mc:Fallback xmlns="">
      <p:transition spd="slow" advTm="1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68952" cy="936104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Растительность и животные пустынь</a:t>
            </a:r>
            <a:endParaRPr lang="ru-RU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4" b="100000" l="5417" r="913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718055"/>
            <a:ext cx="5760640" cy="5097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2025" y="1361372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Пустыни занимают большие площади на севере и юге Африки. Там нет сплошного растительного покрова.</a:t>
            </a:r>
          </a:p>
          <a:p>
            <a:r>
              <a:rPr lang="ru-RU" sz="2400" dirty="0" smtClean="0"/>
              <a:t>В песчаных пустынях можно увидеть барханы – песчаные холмы, не закреплённые растительностью.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4417996"/>
            <a:ext cx="5581304" cy="2316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0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2"/>
    </mc:Choice>
    <mc:Fallback xmlns="">
      <p:transition spd="slow" advTm="21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" y="2492896"/>
            <a:ext cx="4910618" cy="4323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87" y="2876775"/>
            <a:ext cx="4439109" cy="35476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>
            <a:off x="205556" y="116632"/>
            <a:ext cx="8470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Песчаные холмы, похожие на большие полумесяцы, под воздействием силы ветра перемещаются. Из-за этого пустыни называют песчаными морями.</a:t>
            </a:r>
          </a:p>
          <a:p>
            <a:r>
              <a:rPr lang="ru-RU" sz="2400" dirty="0" smtClean="0"/>
              <a:t>В пустыне часто песчаные бури. В это время небо закрывается тёмными песчаными тучами, доносится шум, рёв несущегося ветра. При первых признаках урагана всё живое прячется в укромных местах.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6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3"/>
    </mc:Choice>
    <mc:Fallback xmlns="">
      <p:transition spd="slow" advTm="2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29" l="1213" r="97244">
                        <a14:foregroundMark x1="86439" y1="84921" x2="93495" y2="69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5" y="578297"/>
            <a:ext cx="5528615" cy="582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55776" y="116632"/>
            <a:ext cx="54726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аванны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5" y="947628"/>
            <a:ext cx="36004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Леса к северу и югу от экватора сменяются саваннами. Саванна – самая большая по площади природная зона Африки. Она занимает почти половину материка.</a:t>
            </a:r>
          </a:p>
          <a:p>
            <a:r>
              <a:rPr lang="ru-RU" sz="2000" b="1" i="1" dirty="0" smtClean="0"/>
              <a:t>Саванна</a:t>
            </a:r>
            <a:r>
              <a:rPr lang="ru-RU" sz="2000" dirty="0" smtClean="0"/>
              <a:t> – это тропическая травяная степь с редкими деревьями и зарослями кустарников. В сезон дождей пробуждаются травы и деревья. В сухой сезон деревья засыхают.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51720" y="2708920"/>
            <a:ext cx="1800200" cy="40011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Саванна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1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2"/>
    </mc:Choice>
    <mc:Fallback xmlns="">
      <p:transition spd="slow" advTm="2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0"/>
            <a:ext cx="61206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Пустыня Сахара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" y="2132857"/>
            <a:ext cx="9144000" cy="4725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79" y="923330"/>
            <a:ext cx="8861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Самая большая пустыня в мире – Сахара. Она расположена на севере Африки. Ежегодно площадь Сахары увеличивается за счёт наступления песков на саванну.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6237312"/>
            <a:ext cx="3789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Караван в пустыне Сахара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8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4"/>
    </mc:Choice>
    <mc:Fallback xmlns="">
      <p:transition spd="slow" advTm="2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" y="1971895"/>
            <a:ext cx="5048080" cy="3761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924944"/>
            <a:ext cx="4571999" cy="3624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" y="1886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Растительность Сахары очень скудная, а в центральной части её нет совсем. Кое где растут пучки трав, колючие кустарники, на камнях – лишайники. Встречается особый вид акаций, почти без листьев с серебристыми колючками.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17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9"/>
    </mc:Choice>
    <mc:Fallback xmlns="">
      <p:transition spd="slow" advTm="1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6632"/>
            <a:ext cx="62646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Животный мир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671" y="836712"/>
            <a:ext cx="9017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Животный мир богаче пустыни богаче растительного. Здесь обитают небольшие антилопы, грызуны, змеи, вараны, ящерицы, агамы, насекомые. Встречаются гиены, шакалы, львы, гепарды.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" y="2037041"/>
            <a:ext cx="2840921" cy="1824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66" y="4264611"/>
            <a:ext cx="3066171" cy="2185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2" y="3889581"/>
            <a:ext cx="2684138" cy="1534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70" y="2009156"/>
            <a:ext cx="2880652" cy="1880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91" y="4398467"/>
            <a:ext cx="2735705" cy="20517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2" y="5424357"/>
            <a:ext cx="2553952" cy="1318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57" y="2009156"/>
            <a:ext cx="2659880" cy="17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68254"/>
      </p:ext>
    </p:extLst>
  </p:cSld>
  <p:clrMapOvr>
    <a:masterClrMapping/>
  </p:clrMapOvr>
  <p:transition spd="slow" advTm="2075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 из самых интересных животных пустыни – </a:t>
            </a:r>
            <a:r>
              <a:rPr lang="ru-RU" sz="2400" dirty="0" err="1" smtClean="0"/>
              <a:t>фенёк</a:t>
            </a:r>
            <a:r>
              <a:rPr lang="ru-RU" sz="2400" dirty="0" smtClean="0"/>
              <a:t>. Маленькая, песочного цвета, с большими тёмными глазами и огромными ушами лисица. Она весит 1,5кг. Днём спит в норе, а после захода солнца охотится на насекомых, ящериц, мелких грызунов.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6912"/>
            <a:ext cx="5868143" cy="40901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94" y="3698866"/>
            <a:ext cx="3786146" cy="3028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0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4"/>
    </mc:Choice>
    <mc:Fallback xmlns="">
      <p:transition spd="slow" advTm="1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Пустыню издавна населяют кочевые племена. Главным средством их передвижения по пустыне служит домашний верблюд. Верблюды – крепкие, выносливые животные, которые хорошо приспособились к жизни в пустыне.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64" y="2662703"/>
            <a:ext cx="5698308" cy="4102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" y="2708920"/>
            <a:ext cx="3405081" cy="4056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5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6"/>
    </mc:Choice>
    <mc:Fallback xmlns="">
      <p:transition spd="slow" advTm="17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6633"/>
            <a:ext cx="54726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Пустыня </a:t>
            </a:r>
            <a:r>
              <a:rPr lang="ru-RU" sz="4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Намиб</a:t>
            </a:r>
            <a:endParaRPr lang="ru-RU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856" y="836712"/>
            <a:ext cx="8932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юге Африки, на побережье Атлантического океана, расположена каменистая пустыня </a:t>
            </a:r>
            <a:r>
              <a:rPr lang="ru-RU" sz="2000" dirty="0" err="1" smtClean="0"/>
              <a:t>Намиб</a:t>
            </a:r>
            <a:r>
              <a:rPr lang="ru-RU" sz="2000" dirty="0" smtClean="0"/>
              <a:t>. Только там растёт необычное растение-осьминог – </a:t>
            </a:r>
            <a:r>
              <a:rPr lang="ru-RU" sz="2000" b="1" i="1" dirty="0" smtClean="0"/>
              <a:t>вельвичия. </a:t>
            </a:r>
            <a:r>
              <a:rPr lang="ru-RU" sz="2000" dirty="0" smtClean="0"/>
              <a:t>Это дерево-карлик. Основной корень растения уходит вглубь, а боковые располагаются у поверхности</a:t>
            </a:r>
            <a:r>
              <a:rPr lang="ru-RU" sz="2400" dirty="0" smtClean="0"/>
              <a:t>. </a:t>
            </a:r>
            <a:r>
              <a:rPr lang="ru-RU" sz="2000" dirty="0" smtClean="0"/>
              <a:t>Ствол у растения короткий, как пень, и очень толстый. От ствола с каждой стороны отходит по огромному длинному, как лента листу. Длина этих листьев может быть несколько метров, их концы разорваны ветром. Живёт вельвичия сотни лет.</a:t>
            </a:r>
            <a:endParaRPr lang="ru-RU" sz="2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" y="3212976"/>
            <a:ext cx="4635364" cy="3477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65" y="3454663"/>
            <a:ext cx="4176464" cy="3236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6"/>
    </mc:Choice>
    <mc:Fallback xmlns="">
      <p:transition spd="slow" advTm="2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8" y="1405015"/>
            <a:ext cx="7627776" cy="5085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70" y="3947607"/>
            <a:ext cx="3897529" cy="2923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1561" y="260648"/>
            <a:ext cx="73491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Дикие арбузы Африки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4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5"/>
    </mc:Choice>
    <mc:Fallback xmlns="">
      <p:transition spd="slow" advTm="1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0887" y="188640"/>
            <a:ext cx="60795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Оазис в пустыне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5" y="1772816"/>
            <a:ext cx="7920880" cy="4919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019637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Там, где на поверхность пустыни выходят подземные воды и почва более увлажнённая, развивается богатая растительность. Это оазисы. Тут растут финиковые пальмы и акации. Жизнь людей  возможна только в оазисах. 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0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1"/>
    </mc:Choice>
    <mc:Fallback xmlns="">
      <p:transition spd="slow" advTm="1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727865" cy="59766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0017" y="2967335"/>
            <a:ext cx="7023974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8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9"/>
    </mc:Choice>
    <mc:Fallback xmlns="">
      <p:transition spd="slow" advTm="6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3" y="116632"/>
            <a:ext cx="7416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Растения саванн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48" y="1016802"/>
            <a:ext cx="3436607" cy="2674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962"/>
            <a:ext cx="6033547" cy="3577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46" y="3956663"/>
            <a:ext cx="3894971" cy="2921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941168"/>
            <a:ext cx="298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</a:rPr>
              <a:t>Африканская саванна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5733256"/>
            <a:ext cx="4500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</a:rPr>
              <a:t>Баобабы в дождливый и сухой периоды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5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8"/>
    </mc:Choice>
    <mc:Fallback xmlns="">
      <p:transition spd="slow" advTm="2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21" y="27143"/>
            <a:ext cx="5272036" cy="3521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02" y="3542145"/>
            <a:ext cx="5371976" cy="3309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8640"/>
            <a:ext cx="39959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Зонтичные акации поднимаются над травянистой растительностью как огромный зонтик. У этого дерева широкая плоская крона, мелкие листочки, и оно почти не даёт тени. В сухой сезон акация сбрасывает листья, а в дождливый период вновь покрывается зеленью. </a:t>
            </a:r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0"/>
    </mc:Choice>
    <mc:Fallback xmlns="">
      <p:transition spd="slow" advTm="2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43" y="3601342"/>
            <a:ext cx="4885672" cy="3257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33" y="116632"/>
            <a:ext cx="4882465" cy="3253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116632"/>
            <a:ext cx="41201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Встречаются в саванне алоэ и молочай – древовидный кустарник с мясистыми стеблями и ветвями, лишёнными листьев, покрытыми колючками, в которых накапливается вода.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2"/>
            <a:ext cx="2817410" cy="3645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7"/>
    </mc:Choice>
    <mc:Fallback xmlns="">
      <p:transition spd="slow" advTm="2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8943"/>
            <a:ext cx="4780175" cy="31556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97" y="3604383"/>
            <a:ext cx="4355435" cy="2896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620688"/>
            <a:ext cx="36724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Молочайное растение (маниока) выращивается местным населением для получения клубней, которые достигают веса 10 кг и содержат до 40% крахмала. Их едят печёными, варёными или готовят из них специальную муку. Из муки пекут хлеб, пироги, лепёшки, пирожные. В сыром виде клубни этого растения ядовиты.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3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6"/>
    </mc:Choice>
    <mc:Fallback xmlns="">
      <p:transition spd="slow" advTm="2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620000" cy="5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505" y="116632"/>
            <a:ext cx="8856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Саванны благоприятны для жизни человека. Здесь выращивают кукурузу, кофейное дерево, какао-бобы, земляной орех, хлопчатник.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0"/>
    </mc:Choice>
    <mc:Fallback xmlns="">
      <p:transition spd="slow" advTm="1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9" y="3606"/>
            <a:ext cx="59652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Животные саванн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6936"/>
            <a:ext cx="5427924" cy="3618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6" y="4242003"/>
            <a:ext cx="4040394" cy="2615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5428" y="926936"/>
            <a:ext cx="36085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Самое крупное наземное животное – африканский слон. Вес взрослого слона около 7 – 8т, высота – как одноэтажный дом.</a:t>
            </a:r>
          </a:p>
          <a:p>
            <a:r>
              <a:rPr lang="ru-RU" sz="2000" dirty="0" smtClean="0"/>
              <a:t>Степные слоны крупнее лесных и очень сильные. Они совсем не медлительные. Могут бежать со скоростью 30 – 40 км/ч. У слона очень короткая шея, чтобы дотянуться до земли, он использует хобот. Слон ловко щиплет им траву, срывает листья с деревьев и кладёт их в рот. В жаркий день слон хоботом набирает воду для питья и обливает себя.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4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1"/>
    </mc:Choice>
    <mc:Fallback xmlns="">
      <p:transition spd="slow" advTm="2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23281"/>
            <a:ext cx="8136904" cy="4577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Самые высокие животные в мире живут в саваннах – это жирафы.</a:t>
            </a:r>
          </a:p>
          <a:p>
            <a:r>
              <a:rPr lang="ru-RU" sz="2000" dirty="0" smtClean="0"/>
              <a:t>Рост жирафа может достигать 6 м. благодаря росту жирафы даже во время засухи питаются листьями и побегами с верхушек высоких деревьев. Для того чтобы подобрать что-нибудь с земли, жирафу приходится либо вставать на колени, либо широко расставлять ноги. 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1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1"/>
    </mc:Choice>
    <mc:Fallback xmlns="">
      <p:transition spd="slow" advTm="2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8|2.9|2.1|2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1|2.4|2|4.1|1.5|3.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4.4|2.8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2.4|1.8|1.8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1|2.1|3.2|2|2.5|1.3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6|2.3|1.8|1.1|2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3.4|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9|1.9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1.7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1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6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|1.9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4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|2.6|1.8|2.2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1.9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8|2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615</TotalTime>
  <Words>1025</Words>
  <Application>Microsoft Office PowerPoint</Application>
  <PresentationFormat>Экран (4:3)</PresentationFormat>
  <Paragraphs>60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Африка . Природные зоны.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Птицы саванн</vt:lpstr>
      <vt:lpstr>Презентация PowerPoint</vt:lpstr>
      <vt:lpstr>Презентация PowerPoint</vt:lpstr>
      <vt:lpstr>Растительность и животные пустынь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 . Природные зоны.</dc:title>
  <dc:creator>Администратор;Вера И.</dc:creator>
  <cp:keywords>География 8 класс С(К)ОУ;8 вид</cp:keywords>
  <cp:lastModifiedBy>XTreme.ws</cp:lastModifiedBy>
  <cp:revision>54</cp:revision>
  <dcterms:created xsi:type="dcterms:W3CDTF">2018-11-20T12:02:16Z</dcterms:created>
  <dcterms:modified xsi:type="dcterms:W3CDTF">2018-11-27T14:39:41Z</dcterms:modified>
  <cp:category>География 8 класс</cp:category>
</cp:coreProperties>
</file>