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1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2.jpg" ContentType="image/jpeg"/>
  <Override PartName="/ppt/media/image23.jpg" ContentType="image/jpeg"/>
  <Override PartName="/ppt/media/image25.jpg" ContentType="image/jpeg"/>
  <Override PartName="/ppt/media/image26.jpg" ContentType="image/jpeg"/>
  <Override PartName="/ppt/media/image27.jpg" ContentType="image/jpeg"/>
  <Override PartName="/ppt/media/image28.jpg" ContentType="image/jpeg"/>
  <Override PartName="/ppt/media/image29.jpg" ContentType="image/jpeg"/>
  <Override PartName="/ppt/media/image30.jpg" ContentType="image/jpeg"/>
  <Override PartName="/ppt/media/image31.jpg" ContentType="image/jpeg"/>
  <Override PartName="/ppt/media/image32.jpg" ContentType="image/jpeg"/>
  <Override PartName="/ppt/media/image34.jpg" ContentType="image/jpeg"/>
  <Override PartName="/ppt/media/image35.jpg" ContentType="image/jpeg"/>
  <Override PartName="/ppt/media/image37.jpg" ContentType="image/jpeg"/>
  <Override PartName="/ppt/media/image38.jpg" ContentType="image/jpeg"/>
  <Override PartName="/ppt/media/image39.jpg" ContentType="image/jpeg"/>
  <Override PartName="/ppt/media/image40.jpg" ContentType="image/jpeg"/>
  <Override PartName="/ppt/media/image43.jpg" ContentType="image/jpeg"/>
  <Override PartName="/ppt/media/image45.jpg" ContentType="image/jpeg"/>
  <Override PartName="/ppt/media/image46.jpg" ContentType="image/jpeg"/>
  <Override PartName="/ppt/media/image47.jpg" ContentType="image/jpeg"/>
  <Override PartName="/ppt/media/image48.jpg" ContentType="image/jpeg"/>
  <Override PartName="/ppt/media/image49.jpg" ContentType="image/jpeg"/>
  <Override PartName="/ppt/media/image50.jpg" ContentType="image/jpeg"/>
  <Override PartName="/ppt/media/image51.jpg" ContentType="image/jpeg"/>
  <Override PartName="/ppt/media/image52.jpg" ContentType="image/jpeg"/>
  <Override PartName="/ppt/media/image53.jpg" ContentType="image/jpeg"/>
  <Override PartName="/ppt/media/image55.jpg" ContentType="image/jpeg"/>
  <Override PartName="/ppt/media/image56.jpg" ContentType="image/jpeg"/>
  <Override PartName="/ppt/media/image57.jpg" ContentType="image/jpeg"/>
  <Override PartName="/ppt/media/image58.jpg" ContentType="image/jpeg"/>
  <Override PartName="/ppt/media/image59.jpg" ContentType="image/jpeg"/>
  <Override PartName="/ppt/media/image60.jpg" ContentType="image/jpeg"/>
  <Override PartName="/ppt/media/image61.jpg" ContentType="image/jpeg"/>
  <Override PartName="/ppt/media/image62.jpg" ContentType="image/jpeg"/>
  <Override PartName="/ppt/media/image63.jpg" ContentType="image/jpeg"/>
  <Override PartName="/ppt/media/image64.jpg" ContentType="image/jpeg"/>
  <Override PartName="/ppt/media/image65.jpg" ContentType="image/jpeg"/>
  <Override PartName="/ppt/media/image66.jpg" ContentType="image/jpeg"/>
  <Override PartName="/ppt/media/image67.jpg" ContentType="image/jpeg"/>
  <Override PartName="/ppt/media/image68.jpg" ContentType="image/jpeg"/>
  <Override PartName="/ppt/media/image7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g"/><Relationship Id="rId7" Type="http://schemas.openxmlformats.org/officeDocument/2006/relationships/image" Target="../media/image36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eg"/><Relationship Id="rId9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0.jpg"/><Relationship Id="rId7" Type="http://schemas.openxmlformats.org/officeDocument/2006/relationships/image" Target="../media/image44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24.jpeg"/><Relationship Id="rId3" Type="http://schemas.openxmlformats.org/officeDocument/2006/relationships/image" Target="../media/image69.jpeg"/><Relationship Id="rId7" Type="http://schemas.openxmlformats.org/officeDocument/2006/relationships/image" Target="../media/image35.jpg"/><Relationship Id="rId12" Type="http://schemas.openxmlformats.org/officeDocument/2006/relationships/image" Target="../media/image75.jpeg"/><Relationship Id="rId2" Type="http://schemas.openxmlformats.org/officeDocument/2006/relationships/image" Target="../media/image68.jpg"/><Relationship Id="rId16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11" Type="http://schemas.openxmlformats.org/officeDocument/2006/relationships/image" Target="../media/image74.jpeg"/><Relationship Id="rId5" Type="http://schemas.openxmlformats.org/officeDocument/2006/relationships/image" Target="../media/image70.jpg"/><Relationship Id="rId15" Type="http://schemas.openxmlformats.org/officeDocument/2006/relationships/image" Target="../media/image26.jpg"/><Relationship Id="rId10" Type="http://schemas.openxmlformats.org/officeDocument/2006/relationships/image" Target="../media/image73.jpeg"/><Relationship Id="rId4" Type="http://schemas.openxmlformats.org/officeDocument/2006/relationships/image" Target="../media/image16.jpg"/><Relationship Id="rId9" Type="http://schemas.openxmlformats.org/officeDocument/2006/relationships/image" Target="../media/image72.jpeg"/><Relationship Id="rId14" Type="http://schemas.openxmlformats.org/officeDocument/2006/relationships/image" Target="../media/image6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0"/>
            <a:ext cx="2592288" cy="2831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531" y="2812388"/>
            <a:ext cx="3275858" cy="40325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4" y="0"/>
            <a:ext cx="4424892" cy="364502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9" y="5229200"/>
            <a:ext cx="2880320" cy="115212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Презентация по географии для учащихся 7 класса</a:t>
            </a:r>
          </a:p>
          <a:p>
            <a:r>
              <a:rPr lang="ru-RU" b="1" dirty="0">
                <a:solidFill>
                  <a:schemeClr val="tx1"/>
                </a:solidFill>
              </a:rPr>
              <a:t>ш</a:t>
            </a:r>
            <a:r>
              <a:rPr lang="ru-RU" b="1" dirty="0" smtClean="0">
                <a:solidFill>
                  <a:schemeClr val="tx1"/>
                </a:solidFill>
              </a:rPr>
              <a:t>кола </a:t>
            </a:r>
            <a:r>
              <a:rPr lang="en-US" b="1" dirty="0" smtClean="0">
                <a:solidFill>
                  <a:schemeClr val="tx1"/>
                </a:solidFill>
              </a:rPr>
              <a:t>VIII</a:t>
            </a:r>
            <a:r>
              <a:rPr lang="ru-RU" b="1" dirty="0" smtClean="0">
                <a:solidFill>
                  <a:schemeClr val="tx1"/>
                </a:solidFill>
              </a:rPr>
              <a:t> вида С(К)ОУ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Учитель: </a:t>
            </a:r>
            <a:r>
              <a:rPr lang="ru-RU" b="1" dirty="0" err="1" smtClean="0">
                <a:solidFill>
                  <a:schemeClr val="tx1"/>
                </a:solidFill>
              </a:rPr>
              <a:t>Ивойлова</a:t>
            </a:r>
            <a:r>
              <a:rPr lang="ru-RU" b="1" dirty="0" smtClean="0">
                <a:solidFill>
                  <a:schemeClr val="tx1"/>
                </a:solidFill>
              </a:rPr>
              <a:t> В.В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822511"/>
            <a:ext cx="6102513" cy="1562189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Животный мир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лесной зоны России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54" y="2831735"/>
            <a:ext cx="4172005" cy="402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4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6416"/>
            <a:ext cx="6403158" cy="4258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extBox 1"/>
          <p:cNvSpPr txBox="1"/>
          <p:nvPr/>
        </p:nvSpPr>
        <p:spPr>
          <a:xfrm>
            <a:off x="0" y="116632"/>
            <a:ext cx="889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тайге также можно увидеть бурундука. Этот зверёк похож на белку, только у него поменьше хвост. На спине и по бокам у бурундука расположено пять тёмно-серых полос. Он хорошо лазает по деревьям, цепляясь за кору острыми коготками. Зимой зверёк впадает в спячку. Бурундук ложится спать в одно время с медведем.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173" y="3140967"/>
            <a:ext cx="3519162" cy="3745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74511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0"/>
            <a:ext cx="2627784" cy="980728"/>
          </a:xfrm>
        </p:spPr>
        <p:txBody>
          <a:bodyPr/>
          <a:lstStyle/>
          <a:p>
            <a:r>
              <a:rPr lang="ru-RU" dirty="0" smtClean="0"/>
              <a:t>Птицы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119930"/>
            <a:ext cx="2627783" cy="2261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684" y="4590420"/>
            <a:ext cx="3277433" cy="2184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648" y="0"/>
            <a:ext cx="3349332" cy="23147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539552" y="18448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Тетерев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87355" y="6200191"/>
            <a:ext cx="1470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Сойка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716" y="906266"/>
            <a:ext cx="3721284" cy="3180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580112" y="3717032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Глухарь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4" y="4599028"/>
            <a:ext cx="3207121" cy="2201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4" y="2270717"/>
            <a:ext cx="2714916" cy="23197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493" y="-16977"/>
            <a:ext cx="2700338" cy="2209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264006" y="1844824"/>
            <a:ext cx="1163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Клёст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84" y="422108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Свиристель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6565994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Снегирь 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92" y="2192533"/>
            <a:ext cx="2522623" cy="24222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3077816" y="422108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Синица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092280" y="6381328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Дятел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59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7878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смешанных и лиственных лесах можно увидеть и услышать: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07" y="556493"/>
            <a:ext cx="3175000" cy="2203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57" y="491812"/>
            <a:ext cx="2865884" cy="2267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" y="512215"/>
            <a:ext cx="3045621" cy="2266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23528" y="2389530"/>
            <a:ext cx="107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Зяблик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91881" y="2389530"/>
            <a:ext cx="1335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Кукушка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34" y="4878452"/>
            <a:ext cx="2783580" cy="1943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30" y="2487459"/>
            <a:ext cx="4088261" cy="2505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68734" y="6493986"/>
            <a:ext cx="139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Галка 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21" y="4847497"/>
            <a:ext cx="3175426" cy="20105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307" y="2879911"/>
            <a:ext cx="3738125" cy="23176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6876256" y="2389530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Иволга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64628" y="4365104"/>
            <a:ext cx="154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Соловей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029014" y="4653136"/>
            <a:ext cx="133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Сорока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779912" y="6309320"/>
            <a:ext cx="249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Серая ворона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17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-1"/>
            <a:ext cx="8819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 берегам лесных рек и озёр гнездятся </a:t>
            </a:r>
            <a:r>
              <a:rPr lang="ru-RU" sz="2400" i="1" dirty="0" smtClean="0"/>
              <a:t>гуси, утки, кулики, лебеди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47" y="468424"/>
            <a:ext cx="4091777" cy="2762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567" y="3433185"/>
            <a:ext cx="4341654" cy="326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0996"/>
            <a:ext cx="4106554" cy="2496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84" y="3583636"/>
            <a:ext cx="4545334" cy="30302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225826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08209"/>
            <a:ext cx="3168352" cy="48291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47" y="3832951"/>
            <a:ext cx="5138582" cy="3025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83" y="162705"/>
            <a:ext cx="5423199" cy="36702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158010"/>
            <a:ext cx="396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болотах селятся  </a:t>
            </a:r>
            <a:r>
              <a:rPr lang="ru-RU" sz="2400" i="1" dirty="0" smtClean="0"/>
              <a:t>журавли, цапли, аисты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6093296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Журавль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3356992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Цапля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6462628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Аист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1537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Из хищных птиц в лесах живут </a:t>
            </a:r>
            <a:r>
              <a:rPr lang="ru-RU" sz="2400" i="1" dirty="0" smtClean="0"/>
              <a:t>сова и филин.</a:t>
            </a:r>
            <a:endParaRPr lang="ru-RU" sz="2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365816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66" y="751400"/>
            <a:ext cx="4036423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538" y="4260263"/>
            <a:ext cx="3602878" cy="2398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22320"/>
            <a:ext cx="3911662" cy="2659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15616" y="364502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Сова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4014356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Филин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714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188640"/>
            <a:ext cx="5184576" cy="1008112"/>
          </a:xfrm>
        </p:spPr>
        <p:txBody>
          <a:bodyPr/>
          <a:lstStyle/>
          <a:p>
            <a:r>
              <a:rPr lang="ru-RU" dirty="0" smtClean="0"/>
              <a:t>Пушные звери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153" y="980728"/>
            <a:ext cx="4104117" cy="3078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427984" cy="3629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45" y="3413030"/>
            <a:ext cx="5552916" cy="3368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3528" y="3212976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Белка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3811230"/>
            <a:ext cx="1249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Ондатра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309320"/>
            <a:ext cx="1872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Нутрия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5669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9" y="2348880"/>
            <a:ext cx="4629458" cy="41839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4216478" cy="3960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32601"/>
            <a:ext cx="4644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небольших, медленно текущих речках зоны смешанных лесов строят свои жилища и плотины бобры.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47918" y="132601"/>
            <a:ext cx="4344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норах у лесных рек, заваленных буреломом, живут выдры.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2210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4183"/>
            <a:ext cx="4211960" cy="36157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644516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3568" y="2708920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Соболь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2018983"/>
            <a:ext cx="1763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/>
              <a:t>Горностай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" y="3569749"/>
            <a:ext cx="4612851" cy="32163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475656" y="6165304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Куница 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3593976"/>
            <a:ext cx="4319972" cy="3264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652120" y="4005064"/>
            <a:ext cx="1935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Лесная куница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7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813" y="3284984"/>
            <a:ext cx="4935187" cy="357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5080967" cy="3805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436096" y="548680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тайге также водится красная лисица, или огнёвка.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077072"/>
            <a:ext cx="4499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 берегам водоёмов в европейской части лесной зоны живут норки. Мех чёрного, коричневого, бежевого, серого и белого цвета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9580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04855" cy="908720"/>
          </a:xfrm>
        </p:spPr>
        <p:txBody>
          <a:bodyPr/>
          <a:lstStyle/>
          <a:p>
            <a:r>
              <a:rPr lang="ru-RU" dirty="0" smtClean="0"/>
              <a:t>Травоядные животные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64704"/>
            <a:ext cx="9155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лесной зоне обитает огромное количество животных. Лес предоставляет им корм и убежище. В лесной зоне водятся травоядные животные, которые питаются растительной пищей. Это лоси, косули, олени, маралы, зубры, зайцы.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079" y="3829661"/>
            <a:ext cx="2994089" cy="2994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7" y="2088143"/>
            <a:ext cx="2658430" cy="2204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7" y="4457700"/>
            <a:ext cx="2597274" cy="2263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03" y="4547578"/>
            <a:ext cx="2927010" cy="2207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88143"/>
            <a:ext cx="28575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208" y="1760391"/>
            <a:ext cx="2740152" cy="2069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251520" y="3829661"/>
            <a:ext cx="113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Лоси 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15816" y="638132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Косуля 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60232" y="3573016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Олень 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44208" y="6565994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Маралы 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6565994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Зубр 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37754" y="3942348"/>
            <a:ext cx="97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Заяц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87430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04664"/>
            <a:ext cx="1800200" cy="1350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95866"/>
            <a:ext cx="1905000" cy="13573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9001"/>
            <a:ext cx="1454190" cy="1847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0648"/>
            <a:ext cx="2076822" cy="1384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90" y="1909776"/>
            <a:ext cx="2002143" cy="13744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7719" y="2031895"/>
            <a:ext cx="1835733" cy="13759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5" y="5246100"/>
            <a:ext cx="2200692" cy="14687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088" y="1647631"/>
            <a:ext cx="1945951" cy="18445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9517" y="3629631"/>
            <a:ext cx="1969242" cy="13121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7314" y="5085184"/>
            <a:ext cx="2162891" cy="15898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259" y="3575896"/>
            <a:ext cx="1821162" cy="13658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1950" y="5327517"/>
            <a:ext cx="2024511" cy="13475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71" y="3486215"/>
            <a:ext cx="2059543" cy="159897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48870" y="2967335"/>
            <a:ext cx="7787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работу!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46" y="5177935"/>
            <a:ext cx="1935563" cy="140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2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0"/>
            <a:ext cx="3888432" cy="836712"/>
          </a:xfrm>
        </p:spPr>
        <p:txBody>
          <a:bodyPr/>
          <a:lstStyle/>
          <a:p>
            <a:r>
              <a:rPr lang="ru-RU" dirty="0" smtClean="0"/>
              <a:t>Хищники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408" y="0"/>
            <a:ext cx="59372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Здесь живут хищники – звери, питающиеся животной пищей: травоядными животными и грызунами. Это волк, лисица, тигр, соболь, рысь.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47" y="1016400"/>
            <a:ext cx="3057330" cy="2407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323439"/>
            <a:ext cx="3408984" cy="22093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72" y="2199606"/>
            <a:ext cx="3463059" cy="26213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8" y="4286008"/>
            <a:ext cx="3873029" cy="25228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42605"/>
            <a:ext cx="3845443" cy="2563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11560" y="652534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Волк 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9510" y="3532804"/>
            <a:ext cx="172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Лисица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35896" y="43023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Тигр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00192" y="31409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Соболь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56176" y="6525344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Рысь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07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96391"/>
            <a:ext cx="3995935" cy="2555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80920" cy="936104"/>
          </a:xfrm>
        </p:spPr>
        <p:txBody>
          <a:bodyPr/>
          <a:lstStyle/>
          <a:p>
            <a:r>
              <a:rPr lang="ru-RU" dirty="0" smtClean="0"/>
              <a:t>Всеядные животные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" y="98072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лесной зоне также обитают всеядные животные, которые питаются как растительной, так и животной пищей. К ним относятся чёрный и бурый медведи, кабаны.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092" y="1662541"/>
            <a:ext cx="4737559" cy="2765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55" y="4624193"/>
            <a:ext cx="2333625" cy="2141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781" y="4624193"/>
            <a:ext cx="2802950" cy="2141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388"/>
            <a:ext cx="3787921" cy="2340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256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80928"/>
            <a:ext cx="6084168" cy="40770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4" y="0"/>
            <a:ext cx="4067944" cy="29969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94762" y="0"/>
            <a:ext cx="49417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Самым крупным животным зоны лесов является лось. В Сибири его называют сохатым. Уши у лося большие, заострённые. У сохатого хороший слух, он быстро улавливает шорохи леса и, услышав подозрительный шум, уходит в заросли. Он питается листьями и побегами деревьев, а также мхом и лишайниками.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6819" y="3212976"/>
            <a:ext cx="26729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Копыта лося широко раздвигаются и помогают ему хорошо передвигаться не только по топким лесным болотам, но и по глубокому снегу.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968166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88840"/>
            <a:ext cx="5580138" cy="47491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06" y="2132856"/>
            <a:ext cx="5628117" cy="47597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1" y="332656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Волки и рыси – опасные хищники. Зимой, когда мало пищи, они могут напасть на домашний скот.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2761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" y="2348880"/>
            <a:ext cx="9162256" cy="4451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0"/>
            <a:ext cx="8784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лесной зоне европейской части России, Сибири, Дальнего Востока обитает бурый медведь. С виду он неуклюж, хотя на самом деле очень подвижен и ловок: может быстро бегать, делать большие прыжки, влезать на деревья и даже плавать. По лесу ходит осторожно, почти бесшумно.</a:t>
            </a:r>
          </a:p>
          <a:p>
            <a:r>
              <a:rPr lang="ru-RU" sz="2000" dirty="0" smtClean="0"/>
              <a:t>Он ест молодые побеги, коренья, луковицы, грибы, ягоды, добывает жуков-короедов и других насекомых. В таёжных реках ловит рыбу.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384273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7200799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910" y="260648"/>
            <a:ext cx="8806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Чёрный медведь – животное небольших размеров, с белым пятном на груди. Живёт преимущественно на деревьях, лазает по ним с поразительной ловкостью. На деревьях добывает корм: жёлуди, орехи. Охота на чёрного медведя запрещена – он занесён в Красную книгу.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8744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88640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Тигр – опасный хищник, который живёт в глухих местах. Окраска шерсти красновато-рыжая с чёрными поперечными полосами. Занесён в Красную книгу.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6946407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73690"/>
            <a:ext cx="3670188" cy="2449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664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509</TotalTime>
  <Words>574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Животный мир лесной зоны России </vt:lpstr>
      <vt:lpstr>Травоядные животные</vt:lpstr>
      <vt:lpstr>Хищники </vt:lpstr>
      <vt:lpstr>Всеядные животные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Птицы </vt:lpstr>
      <vt:lpstr>Презентация PowerPoint</vt:lpstr>
      <vt:lpstr>Презентация PowerPoint</vt:lpstr>
      <vt:lpstr>Презентация PowerPoint</vt:lpstr>
      <vt:lpstr>Презентация PowerPoint</vt:lpstr>
      <vt:lpstr>Пушные звери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Животный мир </dc:title>
  <dc:subject>животные леса, пушные звери</dc:subject>
  <dc:creator>Вера</dc:creator>
  <cp:keywords>География</cp:keywords>
  <cp:lastModifiedBy>XTreme.ws</cp:lastModifiedBy>
  <cp:revision>49</cp:revision>
  <dcterms:created xsi:type="dcterms:W3CDTF">2018-01-26T11:50:31Z</dcterms:created>
  <dcterms:modified xsi:type="dcterms:W3CDTF">2018-02-05T07:00:02Z</dcterms:modified>
  <cp:category>7 класс</cp:category>
  <cp:contentStatus>презентация</cp:contentStatus>
</cp:coreProperties>
</file>