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3" r:id="rId4"/>
    <p:sldId id="264" r:id="rId5"/>
    <p:sldId id="267" r:id="rId6"/>
    <p:sldId id="269" r:id="rId7"/>
    <p:sldId id="271" r:id="rId8"/>
    <p:sldId id="270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75" r:id="rId21"/>
    <p:sldId id="29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6F59-9E9C-42FB-BD7E-9880903BA4E5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77A3-8714-4A4F-A913-8375C3214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85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6F59-9E9C-42FB-BD7E-9880903BA4E5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77A3-8714-4A4F-A913-8375C3214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6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6F59-9E9C-42FB-BD7E-9880903BA4E5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77A3-8714-4A4F-A913-8375C3214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6F59-9E9C-42FB-BD7E-9880903BA4E5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77A3-8714-4A4F-A913-8375C3214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14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6F59-9E9C-42FB-BD7E-9880903BA4E5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77A3-8714-4A4F-A913-8375C3214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20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6F59-9E9C-42FB-BD7E-9880903BA4E5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77A3-8714-4A4F-A913-8375C3214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09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6F59-9E9C-42FB-BD7E-9880903BA4E5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77A3-8714-4A4F-A913-8375C3214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1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6F59-9E9C-42FB-BD7E-9880903BA4E5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77A3-8714-4A4F-A913-8375C3214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3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6F59-9E9C-42FB-BD7E-9880903BA4E5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77A3-8714-4A4F-A913-8375C3214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8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6F59-9E9C-42FB-BD7E-9880903BA4E5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77A3-8714-4A4F-A913-8375C3214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6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6F59-9E9C-42FB-BD7E-9880903BA4E5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77A3-8714-4A4F-A913-8375C3214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00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6F59-9E9C-42FB-BD7E-9880903BA4E5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B77A3-8714-4A4F-A913-8375C3214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08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adi.sk/i/4MJyYv-rwbGD7Q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di.sk/d/KVtm4mI58g3Lu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1vE1cUdeH8" TargetMode="External"/><Relationship Id="rId2" Type="http://schemas.openxmlformats.org/officeDocument/2006/relationships/hyperlink" Target="https://youtu.be/8nb36C4Sho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yadi.sk/i/Mfiq-KFvt-6zZ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yadi.sk/i/4MJyYv-rwbGD7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2400" cy="518457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Georgia" pitchFamily="18" charset="0"/>
              </a:rPr>
              <a:t>г</a:t>
            </a:r>
            <a:r>
              <a:rPr lang="ru-RU" sz="2800" dirty="0" smtClean="0">
                <a:latin typeface="Georgia" pitchFamily="18" charset="0"/>
              </a:rPr>
              <a:t>осударственное бюджетное общеобразовательное учреждение Самарской области «Школа-интернат № 3 для обучающихся с ограниченными возможностями здоровья городского округа Тольятти»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Самарская область, г.о. Тольятти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Номинация: </a:t>
            </a:r>
            <a:r>
              <a:rPr lang="ru-RU" sz="2800" b="1" dirty="0" smtClean="0">
                <a:latin typeface="Georgia" pitchFamily="18" charset="0"/>
              </a:rPr>
              <a:t>«Лучший кабинет для коррекционно-развивающих занятий»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95" y="-43970"/>
            <a:ext cx="1549105" cy="1894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7" y="1603"/>
            <a:ext cx="1782575" cy="14920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501008"/>
            <a:ext cx="1486975" cy="110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Сенсорная комната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352928" cy="5978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Сенсорная комната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6" y="764704"/>
            <a:ext cx="8307768" cy="5906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30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Сенсорная комната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86" y="692696"/>
            <a:ext cx="8475786" cy="6032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34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Сенсорная комната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30834"/>
            <a:ext cx="8352927" cy="5866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34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Сенсорная комната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30834"/>
            <a:ext cx="8352927" cy="5866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34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Сенсорная комната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6" y="692696"/>
            <a:ext cx="8235759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34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Сенсорная комната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6" y="764704"/>
            <a:ext cx="8307768" cy="5906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34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Сенсорная комната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86" y="692696"/>
            <a:ext cx="8403777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34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Сенсорная комната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496944" cy="5904656"/>
          </a:xfrm>
        </p:spPr>
      </p:pic>
    </p:spTree>
    <p:extLst>
      <p:ext uri="{BB962C8B-B14F-4D97-AF65-F5344CB8AC3E}">
        <p14:creationId xmlns:p14="http://schemas.microsoft.com/office/powerpoint/2010/main" val="42934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Сенсорная комната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704856" cy="5778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hlinkClick r:id="rId3"/>
          </p:cNvPr>
          <p:cNvSpPr txBox="1"/>
          <p:nvPr/>
        </p:nvSpPr>
        <p:spPr>
          <a:xfrm>
            <a:off x="611560" y="6391870"/>
            <a:ext cx="816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itchFamily="18" charset="0"/>
                <a:hlinkClick r:id="rId4"/>
              </a:rPr>
              <a:t>Оборудование кабинетов в рамках реализации проекта</a:t>
            </a:r>
            <a:endParaRPr lang="ru-RU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56" y="116632"/>
            <a:ext cx="8964488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Georgia" pitchFamily="18" charset="0"/>
              </a:rPr>
              <a:t>Инфраструктурный лист (</a:t>
            </a:r>
            <a:r>
              <a:rPr lang="ru-RU" sz="3100" b="1" dirty="0" smtClean="0">
                <a:latin typeface="Georgia" pitchFamily="18" charset="0"/>
              </a:rPr>
              <a:t>кабинет №240</a:t>
            </a:r>
            <a:r>
              <a:rPr lang="ru-RU" sz="3600" b="1" dirty="0" smtClean="0">
                <a:latin typeface="Georgia" pitchFamily="18" charset="0"/>
              </a:rPr>
              <a:t>)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722"/>
            <a:ext cx="9144000" cy="60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8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Видеоматериалы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204864"/>
            <a:ext cx="87849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Georgia" pitchFamily="18" charset="0"/>
                <a:hlinkClick r:id="rId2"/>
              </a:rPr>
              <a:t>"Лучший кабинет для коррекционно-развивающих занятий</a:t>
            </a:r>
            <a:r>
              <a:rPr lang="ru-RU" sz="2200" dirty="0" smtClean="0">
                <a:latin typeface="Georgia" pitchFamily="18" charset="0"/>
                <a:hlinkClick r:id="rId2"/>
              </a:rPr>
              <a:t>".</a:t>
            </a:r>
          </a:p>
          <a:p>
            <a:pPr algn="ctr"/>
            <a:r>
              <a:rPr lang="ru-RU" sz="2200" dirty="0" smtClean="0">
                <a:latin typeface="Georgia" pitchFamily="18" charset="0"/>
                <a:hlinkClick r:id="rId2"/>
              </a:rPr>
              <a:t>ГБОУ </a:t>
            </a:r>
            <a:r>
              <a:rPr lang="ru-RU" sz="2200" dirty="0">
                <a:latin typeface="Georgia" pitchFamily="18" charset="0"/>
                <a:hlinkClick r:id="rId2"/>
              </a:rPr>
              <a:t>школа-интернат №3 г.о. </a:t>
            </a:r>
            <a:r>
              <a:rPr lang="ru-RU" sz="2200" dirty="0" smtClean="0">
                <a:latin typeface="Georgia" pitchFamily="18" charset="0"/>
                <a:hlinkClick r:id="rId2"/>
              </a:rPr>
              <a:t>Тольятти</a:t>
            </a:r>
            <a:endParaRPr lang="ru-RU" sz="2200" dirty="0" smtClean="0">
              <a:latin typeface="Georgia" pitchFamily="18" charset="0"/>
            </a:endParaRPr>
          </a:p>
          <a:p>
            <a:pPr algn="ctr"/>
            <a:endParaRPr lang="ru-RU" sz="2200" dirty="0">
              <a:latin typeface="Georgia" pitchFamily="18" charset="0"/>
            </a:endParaRPr>
          </a:p>
          <a:p>
            <a:pPr algn="ctr"/>
            <a:r>
              <a:rPr lang="ru-RU" sz="2200" dirty="0">
                <a:latin typeface="Georgia" pitchFamily="18" charset="0"/>
                <a:hlinkClick r:id="rId3"/>
              </a:rPr>
              <a:t>" </a:t>
            </a:r>
            <a:r>
              <a:rPr lang="ru-RU" sz="2200" dirty="0" smtClean="0">
                <a:latin typeface="Georgia" pitchFamily="18" charset="0"/>
                <a:hlinkClick r:id="rId3"/>
              </a:rPr>
              <a:t>Равенство </a:t>
            </a:r>
            <a:r>
              <a:rPr lang="ru-RU" sz="2200" dirty="0">
                <a:latin typeface="Georgia" pitchFamily="18" charset="0"/>
                <a:hlinkClick r:id="rId3"/>
              </a:rPr>
              <a:t>возможностей для всех и для </a:t>
            </a:r>
            <a:r>
              <a:rPr lang="ru-RU" sz="2200" dirty="0" smtClean="0">
                <a:latin typeface="Georgia" pitchFamily="18" charset="0"/>
                <a:hlinkClick r:id="rId3"/>
              </a:rPr>
              <a:t>каждого</a:t>
            </a:r>
            <a:r>
              <a:rPr lang="ru-RU" sz="2200" dirty="0">
                <a:latin typeface="Georgia" pitchFamily="18" charset="0"/>
                <a:hlinkClick r:id="rId3"/>
              </a:rPr>
              <a:t> </a:t>
            </a:r>
            <a:r>
              <a:rPr lang="ru-RU" sz="2200" dirty="0" smtClean="0">
                <a:latin typeface="Georgia" pitchFamily="18" charset="0"/>
                <a:hlinkClick r:id="rId3"/>
              </a:rPr>
              <a:t>".</a:t>
            </a:r>
          </a:p>
          <a:p>
            <a:pPr algn="ctr"/>
            <a:r>
              <a:rPr lang="ru-RU" sz="2200" dirty="0" smtClean="0">
                <a:latin typeface="Georgia" pitchFamily="18" charset="0"/>
                <a:hlinkClick r:id="rId3"/>
              </a:rPr>
              <a:t>ГБОУ </a:t>
            </a:r>
            <a:r>
              <a:rPr lang="ru-RU" sz="2200" dirty="0">
                <a:latin typeface="Georgia" pitchFamily="18" charset="0"/>
                <a:hlinkClick r:id="rId3"/>
              </a:rPr>
              <a:t>школа-интернат № 3 г.о. Тольятти</a:t>
            </a:r>
            <a:endParaRPr lang="ru-RU" sz="2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6672"/>
            <a:ext cx="4979243" cy="6088903"/>
          </a:xfrm>
        </p:spPr>
      </p:pic>
    </p:spTree>
    <p:extLst>
      <p:ext uri="{BB962C8B-B14F-4D97-AF65-F5344CB8AC3E}">
        <p14:creationId xmlns:p14="http://schemas.microsoft.com/office/powerpoint/2010/main" val="35376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9756" y="116632"/>
            <a:ext cx="8964488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Georgia" pitchFamily="18" charset="0"/>
              </a:rPr>
              <a:t>Инфраструктурный лист (</a:t>
            </a:r>
            <a:r>
              <a:rPr lang="ru-RU" sz="3100" b="1" dirty="0" smtClean="0">
                <a:latin typeface="Georgia" pitchFamily="18" charset="0"/>
              </a:rPr>
              <a:t>кабинет №240</a:t>
            </a:r>
            <a:r>
              <a:rPr lang="ru-RU" sz="3600" b="1" dirty="0" smtClean="0">
                <a:latin typeface="Georgia" pitchFamily="18" charset="0"/>
              </a:rPr>
              <a:t>)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722"/>
            <a:ext cx="9144000" cy="60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9756" y="116632"/>
            <a:ext cx="8964488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Georgia" pitchFamily="18" charset="0"/>
              </a:rPr>
              <a:t>Инфраструктурный лист (</a:t>
            </a:r>
            <a:r>
              <a:rPr lang="ru-RU" sz="3100" b="1" dirty="0" smtClean="0">
                <a:latin typeface="Georgia" pitchFamily="18" charset="0"/>
              </a:rPr>
              <a:t>кабинет №240</a:t>
            </a:r>
            <a:r>
              <a:rPr lang="ru-RU" sz="3600" b="1" dirty="0" smtClean="0">
                <a:latin typeface="Georgia" pitchFamily="18" charset="0"/>
              </a:rPr>
              <a:t>)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721"/>
            <a:ext cx="9144000" cy="608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3688" y="6396335"/>
            <a:ext cx="593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itchFamily="18" charset="0"/>
                <a:hlinkClick r:id="rId2"/>
              </a:rPr>
              <a:t>Инфраструктурный лист (17 кабинетов)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9756" y="116632"/>
            <a:ext cx="8964488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Georgia" pitchFamily="18" charset="0"/>
              </a:rPr>
              <a:t>Инфраструктурный лист (</a:t>
            </a:r>
            <a:r>
              <a:rPr lang="ru-RU" sz="3100" b="1" dirty="0" smtClean="0">
                <a:latin typeface="Georgia" pitchFamily="18" charset="0"/>
              </a:rPr>
              <a:t>кабинет №240</a:t>
            </a:r>
            <a:r>
              <a:rPr lang="ru-RU" sz="3600" b="1" dirty="0" smtClean="0">
                <a:latin typeface="Georgia" pitchFamily="18" charset="0"/>
              </a:rPr>
              <a:t>)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721"/>
            <a:ext cx="9144000" cy="56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Georgia" pitchFamily="18" charset="0"/>
              </a:rPr>
              <a:t>Дизайн-проект (сенсорная комната)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47949"/>
            <a:ext cx="8064896" cy="57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Georgia" pitchFamily="18" charset="0"/>
              </a:rPr>
              <a:t>Дизайн-проект (сенсорная комната)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0" y="838144"/>
            <a:ext cx="7704857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</p:cNvPr>
          <p:cNvSpPr txBox="1"/>
          <p:nvPr/>
        </p:nvSpPr>
        <p:spPr>
          <a:xfrm>
            <a:off x="2412404" y="6396335"/>
            <a:ext cx="4535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Georgia" pitchFamily="18" charset="0"/>
                <a:hlinkClick r:id="rId2"/>
              </a:rPr>
              <a:t>Дизайн-проект (17 кабинетов)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Georgia" pitchFamily="18" charset="0"/>
              </a:rPr>
              <a:t>Дизайн-проект (сенсорная комната)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777686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1" y="692150"/>
            <a:ext cx="8066617" cy="6049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Сенсорная комната</a:t>
            </a:r>
            <a:endParaRPr lang="ru-RU" sz="36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133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государственное бюджетное общеобразовательное учреждение Самарской области «Школа-интернат № 3 для обучающихся с ограниченными возможностями здоровья городского округа Тольятти»  Самарская область, г.о. Тольятти  Номинация: «Лучший кабинет для коррекционно-развивающих занятий»</vt:lpstr>
      <vt:lpstr>Инфраструктурный лист (кабинет №240)</vt:lpstr>
      <vt:lpstr>Инфраструктурный лист (кабинет №240)</vt:lpstr>
      <vt:lpstr>Инфраструктурный лист (кабинет №240)</vt:lpstr>
      <vt:lpstr>Инфраструктурный лист (кабинет №240)</vt:lpstr>
      <vt:lpstr>Дизайн-проект (сенсорная комната)</vt:lpstr>
      <vt:lpstr>Дизайн-проект (сенсорная комната)</vt:lpstr>
      <vt:lpstr>Дизайн-проект (сенсорная комната)</vt:lpstr>
      <vt:lpstr>Сенсорная комната</vt:lpstr>
      <vt:lpstr>Сенсорная комната</vt:lpstr>
      <vt:lpstr>Сенсорная комната</vt:lpstr>
      <vt:lpstr>Сенсорная комната</vt:lpstr>
      <vt:lpstr>Сенсорная комната</vt:lpstr>
      <vt:lpstr>Сенсорная комната</vt:lpstr>
      <vt:lpstr>Сенсорная комната</vt:lpstr>
      <vt:lpstr>Сенсорная комната</vt:lpstr>
      <vt:lpstr>Сенсорная комната</vt:lpstr>
      <vt:lpstr>Сенсорная комната</vt:lpstr>
      <vt:lpstr>Сенсорная комната</vt:lpstr>
      <vt:lpstr>Видеоматериалы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32</cp:revision>
  <dcterms:created xsi:type="dcterms:W3CDTF">2020-09-18T05:06:40Z</dcterms:created>
  <dcterms:modified xsi:type="dcterms:W3CDTF">2020-09-25T05:06:36Z</dcterms:modified>
</cp:coreProperties>
</file>